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 varScale="1">
        <p:scale>
          <a:sx n="62" d="100"/>
          <a:sy n="62" d="100"/>
        </p:scale>
        <p:origin x="2208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04800"/>
            <a:ext cx="5829300" cy="6095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400800"/>
            <a:ext cx="5143500" cy="12192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50843" y="6461760"/>
            <a:ext cx="107157" cy="2682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50843" y="0"/>
            <a:ext cx="107157" cy="646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930401"/>
            <a:ext cx="5829300" cy="57615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304801"/>
            <a:ext cx="5829300" cy="14224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010" y="2099734"/>
            <a:ext cx="2468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620" y="2099734"/>
            <a:ext cx="2468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724" y="2097024"/>
            <a:ext cx="2468880" cy="853016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0724" y="3012488"/>
            <a:ext cx="2468880" cy="5120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9906" y="2097024"/>
            <a:ext cx="2468880" cy="853016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9906" y="3012488"/>
            <a:ext cx="2468880" cy="5120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133600"/>
            <a:ext cx="3833813" cy="59740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33600"/>
            <a:ext cx="2256235" cy="59740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50843" y="6461760"/>
            <a:ext cx="107157" cy="2682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6750658" cy="646176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7620000"/>
            <a:ext cx="6115050" cy="609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2900" y="6604000"/>
            <a:ext cx="6115050" cy="1016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50843" y="0"/>
            <a:ext cx="107157" cy="646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3624"/>
            <a:ext cx="43434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36801"/>
            <a:ext cx="5715000" cy="583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229601"/>
            <a:ext cx="2571750" cy="4064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7D67475-E3CA-41D6-91AE-2CE52821757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657167"/>
            <a:ext cx="2571750" cy="3784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5786781" y="7953825"/>
            <a:ext cx="17542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674F77E-6911-4D04-BD0A-B0FCCDE6F1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50843" y="0"/>
            <a:ext cx="107157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50843" y="1828800"/>
            <a:ext cx="107157" cy="731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307975" y="6365251"/>
            <a:ext cx="5178425" cy="1254749"/>
          </a:xfrm>
        </p:spPr>
        <p:txBody>
          <a:bodyPr>
            <a:normAutofit/>
          </a:bodyPr>
          <a:lstStyle/>
          <a:p>
            <a:r>
              <a:rPr lang="en-US" sz="1400" b="1" cap="none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endParaRPr lang="en-US" sz="1400" b="1" cap="none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5" y="2700755"/>
            <a:ext cx="60928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a typeface="Gulim" panose="020B0600000101010101" pitchFamily="34" charset="-127"/>
              </a:rPr>
              <a:t>Hours: 8:00 a.m. to 5:00 (Monday - Friday)</a:t>
            </a:r>
          </a:p>
          <a:p>
            <a:r>
              <a:rPr lang="en-US" sz="1100" b="1" dirty="0" smtClean="0">
                <a:ea typeface="Gulim" panose="020B0600000101010101" pitchFamily="34" charset="-127"/>
              </a:rPr>
              <a:t>Student Wellness Center, Second Floor Room 214</a:t>
            </a:r>
          </a:p>
          <a:p>
            <a:r>
              <a:rPr lang="en-US" sz="1100" b="1" dirty="0" smtClean="0">
                <a:ea typeface="Gulim" panose="020B0600000101010101" pitchFamily="34" charset="-127"/>
              </a:rPr>
              <a:t>Phone Number: (505) 387-7473</a:t>
            </a:r>
            <a:endParaRPr lang="en-US" sz="1100" b="1" dirty="0">
              <a:ea typeface="Gulim" panose="020B0600000101010101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3622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Spring Semester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88" y="160338"/>
            <a:ext cx="655002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Gulim" panose="020B0600000101010101" pitchFamily="34" charset="-127"/>
                <a:cs typeface="Arial" panose="020B0604020202020204" pitchFamily="34" charset="0"/>
              </a:rPr>
              <a:t>Substance Abuse &amp; Counseling Services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8" name="AutoShape 2" descr="Navajo Technical University | Crownpoint, NM - Navajo Technical University  | Crownpoint, N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52510"/>
            <a:ext cx="5562600" cy="1657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974" y="3347087"/>
            <a:ext cx="31972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Crisis Services</a:t>
            </a:r>
            <a:endParaRPr lang="en-US" sz="1100" u="sng" dirty="0"/>
          </a:p>
          <a:p>
            <a:r>
              <a:rPr lang="en-US" sz="1100" b="1" dirty="0"/>
              <a:t>NTU offers 24/7 Crisis Intervention Services</a:t>
            </a:r>
            <a:endParaRPr lang="en-US" sz="1100" dirty="0"/>
          </a:p>
          <a:p>
            <a:r>
              <a:rPr lang="en-US" sz="1100" i="1" dirty="0"/>
              <a:t>call (505) 726-3901 to reach the on-call counselor.</a:t>
            </a:r>
            <a:endParaRPr lang="en-US" sz="1100" dirty="0"/>
          </a:p>
          <a:p>
            <a:r>
              <a:rPr lang="en-US" sz="1100" dirty="0" smtClean="0"/>
              <a:t>.</a:t>
            </a:r>
            <a:endParaRPr lang="en-US" sz="1100" dirty="0"/>
          </a:p>
          <a:p>
            <a:r>
              <a:rPr lang="en-US" sz="1100" b="1" u="sng" dirty="0"/>
              <a:t>Counseling Services</a:t>
            </a:r>
          </a:p>
          <a:p>
            <a:r>
              <a:rPr lang="en-US" sz="1100" dirty="0"/>
              <a:t>NTU provides a safe, confidential, nonjudgmental space where students can feel free to explore a wide variety of concerns and issues. NTU operates from a steeped care model and offers a wide variety of services to assist students 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1100" b="1" u="sng" dirty="0"/>
              <a:t>Services </a:t>
            </a:r>
            <a:r>
              <a:rPr lang="en-US" sz="1100" b="1" u="sng" dirty="0" smtClean="0"/>
              <a:t>Offer</a:t>
            </a:r>
            <a:endParaRPr lang="en-US" sz="1100" b="1" u="sng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/>
              <a:t>Screening and Assessments 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/>
              <a:t>Tele-Health </a:t>
            </a:r>
            <a:r>
              <a:rPr lang="en-US" sz="1100" dirty="0" smtClean="0"/>
              <a:t>Assist-Counseling  </a:t>
            </a:r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/>
              <a:t>Brief goal oriented </a:t>
            </a:r>
            <a:r>
              <a:rPr lang="en-US" sz="1100" dirty="0" smtClean="0"/>
              <a:t>individual </a:t>
            </a:r>
            <a:r>
              <a:rPr lang="en-US" sz="1100" dirty="0"/>
              <a:t>counseling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/>
              <a:t>Substance use assessments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/>
              <a:t>Chemical Dependent services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/>
              <a:t>Self-help resources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 smtClean="0"/>
              <a:t>Referrals/Follow-up </a:t>
            </a:r>
            <a:r>
              <a:rPr lang="en-US" sz="1100" dirty="0"/>
              <a:t>s</a:t>
            </a:r>
            <a:r>
              <a:rPr lang="en-US" sz="1100" dirty="0" smtClean="0"/>
              <a:t>ervices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 smtClean="0"/>
              <a:t>Intervention/Prevention services </a:t>
            </a:r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100" dirty="0"/>
          </a:p>
          <a:p>
            <a:r>
              <a:rPr lang="en-US" sz="1100" dirty="0">
                <a:solidFill>
                  <a:srgbClr val="C00000"/>
                </a:solidFill>
              </a:rPr>
              <a:t>We are also available to consult with concerned faculty, staff parents, and/or students who are looking for guidance about how to handle a mental health concern involving a 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sz="1100" dirty="0">
                <a:solidFill>
                  <a:srgbClr val="C00000"/>
                </a:solidFill>
              </a:rPr>
              <a:t>student.</a:t>
            </a:r>
          </a:p>
          <a:p>
            <a:endParaRPr lang="en-US" sz="1100" dirty="0" smtClean="0"/>
          </a:p>
          <a:p>
            <a:r>
              <a:rPr lang="en-US" sz="1100" b="1" dirty="0" smtClean="0"/>
              <a:t>Student Resources List on NTU Website </a:t>
            </a:r>
          </a:p>
          <a:p>
            <a:r>
              <a:rPr lang="en-US" sz="1100" b="1" dirty="0" smtClean="0"/>
              <a:t>Mental Health Crisis Protocol</a:t>
            </a:r>
          </a:p>
          <a:p>
            <a:r>
              <a:rPr lang="en-US" sz="1100" b="1" dirty="0" smtClean="0"/>
              <a:t>All </a:t>
            </a:r>
            <a:r>
              <a:rPr lang="en-US" sz="1100" b="1" dirty="0"/>
              <a:t>services are </a:t>
            </a:r>
            <a:r>
              <a:rPr lang="en-US" sz="1100" b="1" dirty="0" smtClean="0"/>
              <a:t>free </a:t>
            </a:r>
            <a:r>
              <a:rPr lang="en-US" sz="1100" b="1" dirty="0"/>
              <a:t>of charge</a:t>
            </a:r>
            <a:r>
              <a:rPr lang="en-US" sz="1100" dirty="0" smtClean="0"/>
              <a:t>.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700755"/>
            <a:ext cx="2743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Student Counseling </a:t>
            </a:r>
            <a:r>
              <a:rPr lang="en-US" sz="1100" b="1" dirty="0" smtClean="0">
                <a:solidFill>
                  <a:srgbClr val="C00000"/>
                </a:solidFill>
              </a:rPr>
              <a:t>Center</a:t>
            </a:r>
            <a:r>
              <a:rPr lang="en-US" sz="1100" b="1" dirty="0">
                <a:solidFill>
                  <a:srgbClr val="C00000"/>
                </a:solidFill>
              </a:rPr>
              <a:t> </a:t>
            </a:r>
            <a:r>
              <a:rPr lang="en-US" sz="1100" b="1" dirty="0" smtClean="0">
                <a:solidFill>
                  <a:srgbClr val="C00000"/>
                </a:solidFill>
              </a:rPr>
              <a:t>Services </a:t>
            </a:r>
            <a:r>
              <a:rPr lang="en-US" sz="1100" b="1" dirty="0">
                <a:solidFill>
                  <a:srgbClr val="C00000"/>
                </a:solidFill>
              </a:rPr>
              <a:t>are completely confidential and are for NTU students only</a:t>
            </a:r>
            <a:r>
              <a:rPr lang="en-US" sz="11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en-US" sz="1100" b="1" dirty="0"/>
              <a:t>Staff:</a:t>
            </a:r>
            <a:endParaRPr lang="en-US" sz="1100" dirty="0"/>
          </a:p>
          <a:p>
            <a:pPr algn="ctr"/>
            <a:r>
              <a:rPr lang="en-US" sz="1100" b="1" dirty="0" err="1"/>
              <a:t>Cheryll</a:t>
            </a:r>
            <a:r>
              <a:rPr lang="en-US" sz="1100" b="1" dirty="0"/>
              <a:t> Atine, ICADC II, CCJP</a:t>
            </a:r>
            <a:endParaRPr lang="en-US" sz="1100" dirty="0"/>
          </a:p>
          <a:p>
            <a:pPr algn="ctr"/>
            <a:r>
              <a:rPr lang="en-US" sz="1100" b="1" dirty="0"/>
              <a:t>Joshua </a:t>
            </a:r>
            <a:r>
              <a:rPr lang="en-US" sz="1100" b="1" dirty="0" err="1"/>
              <a:t>Longhat</a:t>
            </a:r>
            <a:endParaRPr lang="en-US" sz="1100" dirty="0"/>
          </a:p>
          <a:p>
            <a:pPr algn="ctr"/>
            <a:r>
              <a:rPr lang="en-US" sz="1100" b="1" dirty="0"/>
              <a:t>Anthony Joe</a:t>
            </a:r>
            <a:endParaRPr lang="en-US" sz="1100" b="1" dirty="0">
              <a:solidFill>
                <a:srgbClr val="C00000"/>
              </a:solidFill>
            </a:endParaRPr>
          </a:p>
          <a:p>
            <a:endParaRPr lang="en-US" sz="1100" b="1" dirty="0" smtClean="0">
              <a:solidFill>
                <a:srgbClr val="C00000"/>
              </a:solidFill>
            </a:endParaRPr>
          </a:p>
          <a:p>
            <a:endParaRPr lang="en-US" sz="1100" b="1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99" r="25281" b="13591"/>
          <a:stretch/>
        </p:blipFill>
        <p:spPr bwMode="auto">
          <a:xfrm>
            <a:off x="3755570" y="3962400"/>
            <a:ext cx="2645229" cy="4805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44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564">
        <p14:vortex dir="r"/>
      </p:transition>
    </mc:Choice>
    <mc:Fallback xmlns="">
      <p:transition spd="slow" advTm="65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25243"/>
              </p:ext>
            </p:extLst>
          </p:nvPr>
        </p:nvGraphicFramePr>
        <p:xfrm>
          <a:off x="228600" y="152400"/>
          <a:ext cx="5943600" cy="899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7164928" imgH="9035217" progId="Word.Document.12">
                  <p:embed/>
                </p:oleObj>
              </mc:Choice>
              <mc:Fallback>
                <p:oleObj name="Document" r:id="rId3" imgW="7164928" imgH="90352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52400"/>
                        <a:ext cx="5943600" cy="899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2175303" y="4065657"/>
            <a:ext cx="853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NTU 2021 Campus </a:t>
            </a:r>
            <a:r>
              <a:rPr lang="fr-FR" sz="4000" b="1" dirty="0" smtClean="0"/>
              <a:t>Resource List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3554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1051</TotalTime>
  <Words>163</Words>
  <Application>Microsoft Office PowerPoint</Application>
  <PresentationFormat>On-screen Show (4:3)</PresentationFormat>
  <Paragraphs>35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Gulim</vt:lpstr>
      <vt:lpstr>Wingdings</vt:lpstr>
      <vt:lpstr>Essential</vt:lpstr>
      <vt:lpstr>Document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Navajo Technical University  Substance Abuse Program</dc:title>
  <dc:creator>Cheryll Atine</dc:creator>
  <cp:lastModifiedBy>ntu</cp:lastModifiedBy>
  <cp:revision>53</cp:revision>
  <dcterms:created xsi:type="dcterms:W3CDTF">2019-08-12T19:17:20Z</dcterms:created>
  <dcterms:modified xsi:type="dcterms:W3CDTF">2021-01-21T05:36:51Z</dcterms:modified>
</cp:coreProperties>
</file>